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6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8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9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7193-7B09-4D77-B86B-3C9AD2DED7B2}" type="datetimeFigureOut">
              <a:rPr lang="en-US" smtClean="0"/>
              <a:t>09-Nov-21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F897-AE49-4606-AF0B-0064DBA7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3" y="365761"/>
            <a:ext cx="10183091" cy="57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4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00" y="703710"/>
            <a:ext cx="9965600" cy="56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7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8" y="1027906"/>
            <a:ext cx="9227127" cy="5190259"/>
          </a:xfrm>
        </p:spPr>
      </p:pic>
    </p:spTree>
    <p:extLst>
      <p:ext uri="{BB962C8B-B14F-4D97-AF65-F5344CB8AC3E}">
        <p14:creationId xmlns:p14="http://schemas.microsoft.com/office/powerpoint/2010/main" val="123459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7" y="773083"/>
            <a:ext cx="9614619" cy="5408223"/>
          </a:xfrm>
        </p:spPr>
      </p:pic>
    </p:spTree>
    <p:extLst>
      <p:ext uri="{BB962C8B-B14F-4D97-AF65-F5344CB8AC3E}">
        <p14:creationId xmlns:p14="http://schemas.microsoft.com/office/powerpoint/2010/main" val="328720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3" y="573577"/>
            <a:ext cx="10437580" cy="5871139"/>
          </a:xfrm>
        </p:spPr>
      </p:pic>
    </p:spTree>
    <p:extLst>
      <p:ext uri="{BB962C8B-B14F-4D97-AF65-F5344CB8AC3E}">
        <p14:creationId xmlns:p14="http://schemas.microsoft.com/office/powerpoint/2010/main" val="293861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O'Sullivan</dc:creator>
  <cp:lastModifiedBy>Kate O'Sullivan</cp:lastModifiedBy>
  <cp:revision>1</cp:revision>
  <dcterms:created xsi:type="dcterms:W3CDTF">2021-11-09T10:03:51Z</dcterms:created>
  <dcterms:modified xsi:type="dcterms:W3CDTF">2021-11-09T10:07:16Z</dcterms:modified>
</cp:coreProperties>
</file>