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2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I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E11937"/>
    <a:srgbClr val="FF1937"/>
    <a:srgbClr val="E1192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80" autoAdjust="0"/>
  </p:normalViewPr>
  <p:slideViewPr>
    <p:cSldViewPr snapToGrid="0" snapToObjects="1">
      <p:cViewPr>
        <p:scale>
          <a:sx n="70" d="100"/>
          <a:sy n="70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PPCover_05091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itle Placeholder 1"/>
          <p:cNvSpPr txBox="1">
            <a:spLocks/>
          </p:cNvSpPr>
          <p:nvPr userDrawn="1"/>
        </p:nvSpPr>
        <p:spPr bwMode="auto">
          <a:xfrm>
            <a:off x="2489200" y="4567238"/>
            <a:ext cx="54864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 kern="1200">
                <a:solidFill>
                  <a:srgbClr val="E11937"/>
                </a:solidFill>
                <a:latin typeface="Arial"/>
                <a:ea typeface="ＭＳ Ｐゴシック" pitchFamily="34" charset="-128"/>
                <a:cs typeface="Arial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E11937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IE" altLang="en-US" sz="2800" cap="all" baseline="0" dirty="0" smtClean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idx="13"/>
          </p:nvPr>
        </p:nvSpPr>
        <p:spPr bwMode="auto">
          <a:xfrm>
            <a:off x="2489200" y="5414963"/>
            <a:ext cx="48593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smtClean="0"/>
              <a:t>Click to edit Master text styles</a:t>
            </a:r>
          </a:p>
        </p:txBody>
      </p:sp>
      <p:sp>
        <p:nvSpPr>
          <p:cNvPr id="10" name="TextBox 3"/>
          <p:cNvSpPr txBox="1">
            <a:spLocks noChangeArrowheads="1"/>
          </p:cNvSpPr>
          <p:nvPr userDrawn="1"/>
        </p:nvSpPr>
        <p:spPr bwMode="auto">
          <a:xfrm>
            <a:off x="4787900" y="144463"/>
            <a:ext cx="4197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IE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RCSI</a:t>
            </a:r>
            <a:r>
              <a:rPr lang="en-IE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Royal College of Surgeons in Ireland 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Coláiste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Ríoga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Máinleá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Éirinn</a:t>
            </a:r>
            <a:endParaRPr lang="en-IE" altLang="en-US" sz="9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2688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38FAD-A887-4F10-97A3-F39C3F06675E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E9645-A4DE-44A7-B43C-078DB95F013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280540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Clr>
                <a:srgbClr val="E11937"/>
              </a:buCl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7B7D9B-5344-436D-8AC3-D47F851DDFE0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ABE3-604A-4458-BDCE-ED5D8B5E0E70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1801029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lang="en-US" sz="3000" b="1" kern="1200" dirty="0">
                <a:solidFill>
                  <a:srgbClr val="E11937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E11937"/>
              </a:buCl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07E13E-85E2-4928-86F2-BE3B44BAC78E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4F632-048B-4087-83BB-721C32C52695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3157398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1192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E9A16B-C121-48F0-9D24-914DF2A5E86C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9046C-9B90-4FD8-8EBD-8BF2D6B7CF0C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166596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55C49-531E-49F9-ABD0-7E8919B5A2EA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D1DAD-74FC-47B9-B30F-BCA360CCC79A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3387752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B7C961-39B5-45F7-9FF8-B44E2797DA68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0051B-BD33-418E-AAC5-398BD0AD812B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42039544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1A74B5-0B25-4271-AFC9-D0B4D31D55BE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EFBFA1-3EB3-4544-8309-4D46010A7D7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322473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6707695-6D03-49D4-AB51-47A0ABFB7AB7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52402-9329-415E-99DC-CDE1CE77F6D1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3984040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buClr>
                <a:srgbClr val="E11937"/>
              </a:buCl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968406-894B-4CAF-8F57-80EF8AAD1AAC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2A01D-ED0E-4E52-92E9-9C44CEB6A4A4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1280660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rgbClr val="E119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AFF59C-8C56-4F27-9D82-39AF452674A5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525E5C-D3D1-4654-9F2C-434E88C28A5F}" type="slidenum">
              <a:rPr lang="en-IE" altLang="en-US"/>
              <a:pPr/>
              <a:t>‹#›</a:t>
            </a:fld>
            <a:endParaRPr lang="en-IE" altLang="en-US"/>
          </a:p>
        </p:txBody>
      </p:sp>
    </p:spTree>
    <p:extLst>
      <p:ext uri="{BB962C8B-B14F-4D97-AF65-F5344CB8AC3E}">
        <p14:creationId xmlns:p14="http://schemas.microsoft.com/office/powerpoint/2010/main" xmlns="" val="2548485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6868 RCSI PowerPoint_Follow on_1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IE" alt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IE" alt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6FFAF4A-293D-44A6-987B-190947403E65}" type="datetime1">
              <a:rPr lang="en-IE" altLang="en-US"/>
              <a:pPr/>
              <a:t>22/10/2013</a:t>
            </a:fld>
            <a:endParaRPr lang="en-IE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495137E5-102B-4908-BBD5-30C2CEF36395}" type="slidenum">
              <a:rPr lang="en-IE" altLang="en-US"/>
              <a:pPr/>
              <a:t>‹#›</a:t>
            </a:fld>
            <a:endParaRPr lang="en-I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E11937"/>
          </a:solidFill>
          <a:latin typeface="Arial"/>
          <a:ea typeface="ＭＳ Ｐゴシック" pitchFamily="34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E11937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E11923"/>
        </a:buClr>
        <a:buFont typeface="Arial" pitchFamily="34" charset="0"/>
        <a:buChar char="•"/>
        <a:defRPr kern="1200">
          <a:solidFill>
            <a:schemeClr val="tx1"/>
          </a:solidFill>
          <a:latin typeface="Arial"/>
          <a:ea typeface="ＭＳ Ｐゴシック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PCover_0509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Box 6"/>
          <p:cNvSpPr txBox="1">
            <a:spLocks noChangeArrowheads="1"/>
          </p:cNvSpPr>
          <p:nvPr/>
        </p:nvSpPr>
        <p:spPr bwMode="auto">
          <a:xfrm>
            <a:off x="2576513" y="4706938"/>
            <a:ext cx="5889625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r>
              <a:rPr lang="en-IE" altLang="en-US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Change Management Overview</a:t>
            </a:r>
          </a:p>
          <a:p>
            <a:r>
              <a:rPr lang="en-IE" altLang="en-US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RCSI </a:t>
            </a:r>
            <a:r>
              <a:rPr lang="en-IE" altLang="en-US" sz="2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Staff Training</a:t>
            </a:r>
          </a:p>
          <a:p>
            <a:r>
              <a:rPr lang="en-IE" altLang="en-US" sz="14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V1</a:t>
            </a:r>
            <a:endParaRPr lang="en-IE" alt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604" name="TextBox 3"/>
          <p:cNvSpPr txBox="1">
            <a:spLocks noChangeArrowheads="1"/>
          </p:cNvSpPr>
          <p:nvPr/>
        </p:nvSpPr>
        <p:spPr bwMode="auto">
          <a:xfrm>
            <a:off x="4787900" y="144463"/>
            <a:ext cx="41973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IE" altLang="en-US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RCSI</a:t>
            </a:r>
            <a:r>
              <a:rPr lang="en-IE" altLang="en-US" sz="9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Royal College of Surgeons in Ireland 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Coláiste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Ríoga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Máinleá</a:t>
            </a:r>
            <a:r>
              <a:rPr lang="en-IE" altLang="en-US" sz="9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IE" altLang="en-US" sz="900" i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Éirinn</a:t>
            </a:r>
            <a:endParaRPr lang="en-IE" altLang="en-US" sz="9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Contents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Reasons for Resistance to Change</a:t>
            </a:r>
          </a:p>
          <a:p>
            <a:r>
              <a:rPr lang="en-IE" dirty="0" smtClean="0"/>
              <a:t>Levels of Uptake</a:t>
            </a:r>
          </a:p>
          <a:p>
            <a:r>
              <a:rPr lang="en-IE" dirty="0" smtClean="0"/>
              <a:t>Success Factors for Implementing Change</a:t>
            </a:r>
          </a:p>
          <a:p>
            <a:r>
              <a:rPr lang="en-IE" dirty="0" smtClean="0"/>
              <a:t>Role of a Champion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31748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Reasons for </a:t>
            </a:r>
            <a:r>
              <a:rPr lang="en-IE" dirty="0" smtClean="0"/>
              <a:t>Resistance to Change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E" dirty="0"/>
              <a:t>Staff may: </a:t>
            </a:r>
          </a:p>
          <a:p>
            <a:r>
              <a:rPr lang="en-IE" dirty="0"/>
              <a:t>Not be aware of the reasons why change is necessary </a:t>
            </a:r>
          </a:p>
          <a:p>
            <a:r>
              <a:rPr lang="en-IE" dirty="0"/>
              <a:t>Feel that there are other more important issues </a:t>
            </a:r>
          </a:p>
          <a:p>
            <a:r>
              <a:rPr lang="en-IE" dirty="0"/>
              <a:t>Not agree with the proposed change, or feel that there is a better way to achieve the outcome </a:t>
            </a:r>
          </a:p>
          <a:p>
            <a:r>
              <a:rPr lang="en-IE" dirty="0"/>
              <a:t>Feel there is a criticism about them</a:t>
            </a:r>
          </a:p>
          <a:p>
            <a:r>
              <a:rPr lang="en-IE" dirty="0"/>
              <a:t>Feel that there will be extra work for them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2990648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Levels of Uptake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Understand that not all people  accept change at the same rate.</a:t>
            </a:r>
          </a:p>
          <a:p>
            <a:endParaRPr lang="en-I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561" y="2498362"/>
            <a:ext cx="8243245" cy="32000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918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Success Factors for Implementing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Management Support</a:t>
            </a:r>
          </a:p>
          <a:p>
            <a:r>
              <a:rPr lang="en-IE" dirty="0"/>
              <a:t>Have a shared vision about what the change will achieve </a:t>
            </a:r>
          </a:p>
          <a:p>
            <a:r>
              <a:rPr lang="en-IE" dirty="0"/>
              <a:t>Support staff with training </a:t>
            </a:r>
          </a:p>
          <a:p>
            <a:r>
              <a:rPr lang="en-IE" dirty="0"/>
              <a:t>Listen and act on questions, feedback and concerns </a:t>
            </a:r>
          </a:p>
          <a:p>
            <a:r>
              <a:rPr lang="en-IE" dirty="0"/>
              <a:t>Acknowledge Resistance – its natural</a:t>
            </a:r>
          </a:p>
          <a:p>
            <a:r>
              <a:rPr lang="en-IE" dirty="0"/>
              <a:t>Appoint Change Champions in each Area</a:t>
            </a:r>
          </a:p>
          <a:p>
            <a:r>
              <a:rPr lang="en-IE" dirty="0"/>
              <a:t>Regular/ multi-media  </a:t>
            </a:r>
            <a:r>
              <a:rPr lang="en-IE" dirty="0" smtClean="0"/>
              <a:t>communication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2929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Role of a Champion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Be prepared to introduce </a:t>
            </a:r>
            <a:r>
              <a:rPr lang="en-IE" dirty="0" smtClean="0"/>
              <a:t>change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 smtClean="0"/>
              <a:t>Meet </a:t>
            </a:r>
            <a:r>
              <a:rPr lang="en-IE" dirty="0"/>
              <a:t>regularly with your Consultants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Track progress and issues raised by your Consultants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Keep your Management Team informed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IE" dirty="0"/>
              <a:t>Liaise with the Revalidation Project Office as required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xmlns="" val="336905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6868-RCSI-PowerPoint-Template_Corporate1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H6868-RCSI-PowerPoint-Template_Corporate1 (1)</Template>
  <TotalTime>8</TotalTime>
  <Words>194</Words>
  <Application>Microsoft Office PowerPoint</Application>
  <PresentationFormat>On-screen Show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H6868-RCSI-PowerPoint-Template_Corporate1 (1)</vt:lpstr>
      <vt:lpstr>Slide 1</vt:lpstr>
      <vt:lpstr>Contents</vt:lpstr>
      <vt:lpstr>Reasons for Resistance to Change</vt:lpstr>
      <vt:lpstr>Levels of Uptake</vt:lpstr>
      <vt:lpstr>Success Factors for Implementing Change</vt:lpstr>
      <vt:lpstr>Role of a Champion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rw7</dc:creator>
  <cp:lastModifiedBy>maevefallon</cp:lastModifiedBy>
  <cp:revision>5</cp:revision>
  <dcterms:created xsi:type="dcterms:W3CDTF">2013-10-18T10:30:26Z</dcterms:created>
  <dcterms:modified xsi:type="dcterms:W3CDTF">2013-10-21T23:07:27Z</dcterms:modified>
</cp:coreProperties>
</file>