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I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E11937"/>
    <a:srgbClr val="FF1937"/>
    <a:srgbClr val="E119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7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PCover_0509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Placeholder 1"/>
          <p:cNvSpPr txBox="1">
            <a:spLocks/>
          </p:cNvSpPr>
          <p:nvPr userDrawn="1"/>
        </p:nvSpPr>
        <p:spPr bwMode="auto">
          <a:xfrm>
            <a:off x="2489200" y="4567238"/>
            <a:ext cx="548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E11937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IE" altLang="en-US" sz="2800" cap="all" baseline="0" dirty="0" smtClean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3"/>
          </p:nvPr>
        </p:nvSpPr>
        <p:spPr bwMode="auto">
          <a:xfrm>
            <a:off x="2489200" y="5414963"/>
            <a:ext cx="48593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4787900" y="144463"/>
            <a:ext cx="4197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IE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RCSI</a:t>
            </a:r>
            <a:r>
              <a:rPr lang="en-IE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Royal College of Surgeons in Ireland 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Coláiste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Ríoga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Máinleá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Éirinn</a:t>
            </a:r>
            <a:endParaRPr lang="en-IE" altLang="en-US" sz="9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68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38FAD-A887-4F10-97A3-F39C3F06675E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E9645-A4DE-44A7-B43C-078DB95F013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="" xmlns:p14="http://schemas.microsoft.com/office/powerpoint/2010/main" val="280540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E11937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B7D9B-5344-436D-8AC3-D47F851DDFE0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ABE3-604A-4458-BDCE-ED5D8B5E0E70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="" xmlns:p14="http://schemas.microsoft.com/office/powerpoint/2010/main" val="180102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E11937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11937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7E13E-85E2-4928-86F2-BE3B44BAC78E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F632-048B-4087-83BB-721C32C52695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="" xmlns:p14="http://schemas.microsoft.com/office/powerpoint/2010/main" val="315739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1192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9A16B-C121-48F0-9D24-914DF2A5E86C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9046C-9B90-4FD8-8EBD-8BF2D6B7CF0C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="" xmlns:p14="http://schemas.microsoft.com/office/powerpoint/2010/main" val="166596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55C49-531E-49F9-ABD0-7E8919B5A2EA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D1DAD-74FC-47B9-B30F-BCA360CCC79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="" xmlns:p14="http://schemas.microsoft.com/office/powerpoint/2010/main" val="338775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7C961-39B5-45F7-9FF8-B44E2797DA68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0051B-BD33-418E-AAC5-398BD0AD812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="" xmlns:p14="http://schemas.microsoft.com/office/powerpoint/2010/main" val="420395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A74B5-0B25-4271-AFC9-D0B4D31D55BE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FBFA1-3EB3-4544-8309-4D46010A7D7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="" xmlns:p14="http://schemas.microsoft.com/office/powerpoint/2010/main" val="322473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07695-6D03-49D4-AB51-47A0ABFB7AB7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52402-9329-415E-99DC-CDE1CE77F6D1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="" xmlns:p14="http://schemas.microsoft.com/office/powerpoint/2010/main" val="398404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E11937"/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68406-894B-4CAF-8F57-80EF8AAD1AAC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2A01D-ED0E-4E52-92E9-9C44CEB6A4A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="" xmlns:p14="http://schemas.microsoft.com/office/powerpoint/2010/main" val="128066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FF59C-8C56-4F27-9D82-39AF452674A5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25E5C-D3D1-4654-9F2C-434E88C28A5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="" xmlns:p14="http://schemas.microsoft.com/office/powerpoint/2010/main" val="254848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6868 RCSI PowerPoint_Follow on_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6FFAF4A-293D-44A6-987B-190947403E65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95137E5-102B-4908-BBD5-30C2CEF36395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E11937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E11923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PCover_0509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576513" y="4706938"/>
            <a:ext cx="588962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IE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&lt;Project Name&gt;</a:t>
            </a:r>
            <a:endParaRPr lang="en-IE" altLang="en-US" dirty="0">
              <a:solidFill>
                <a:schemeClr val="bg1"/>
              </a:solidFill>
              <a:latin typeface="Arial-BoldMT" charset="0"/>
            </a:endParaRPr>
          </a:p>
          <a:p>
            <a:r>
              <a:rPr lang="en-IE" alt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Milestone Tracker</a:t>
            </a:r>
          </a:p>
          <a:p>
            <a:r>
              <a:rPr lang="en-IE" alt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&lt;date&gt;</a:t>
            </a:r>
            <a:endParaRPr lang="en-IE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787900" y="144463"/>
            <a:ext cx="4197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IE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RCSI</a:t>
            </a:r>
            <a:r>
              <a:rPr lang="en-IE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Royal College of Surgeons in Ireland 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Coláiste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Ríoga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Máinleá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Éirinn</a:t>
            </a:r>
            <a:endParaRPr lang="en-IE" altLang="en-US" sz="9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2"/>
          <p:cNvSpPr/>
          <p:nvPr/>
        </p:nvSpPr>
        <p:spPr>
          <a:xfrm rot="10800000" flipV="1">
            <a:off x="35496" y="-37016"/>
            <a:ext cx="9144000" cy="6858001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14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ktangel 79"/>
          <p:cNvSpPr/>
          <p:nvPr/>
        </p:nvSpPr>
        <p:spPr>
          <a:xfrm>
            <a:off x="35496" y="235392"/>
            <a:ext cx="1678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i="1" kern="0" dirty="0">
                <a:solidFill>
                  <a:sysClr val="windowText" lastClr="000000"/>
                </a:solidFill>
              </a:rPr>
              <a:t>Key </a:t>
            </a:r>
            <a:r>
              <a:rPr lang="de-DE" sz="1600" b="1" i="1" kern="0" dirty="0" smtClean="0">
                <a:solidFill>
                  <a:sysClr val="windowText" lastClr="000000"/>
                </a:solidFill>
              </a:rPr>
              <a:t>Milestones</a:t>
            </a:r>
            <a:endParaRPr lang="da-DK" sz="1600" b="1" i="1" dirty="0"/>
          </a:p>
        </p:txBody>
      </p:sp>
      <p:sp>
        <p:nvSpPr>
          <p:cNvPr id="7" name="Tekstboks 32"/>
          <p:cNvSpPr txBox="1"/>
          <p:nvPr/>
        </p:nvSpPr>
        <p:spPr>
          <a:xfrm>
            <a:off x="107504" y="548680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b="1" dirty="0" smtClean="0">
                <a:solidFill>
                  <a:srgbClr val="00B0F0"/>
                </a:solidFill>
              </a:rPr>
              <a:t>2014</a:t>
            </a:r>
            <a:endParaRPr lang="da-DK" sz="4000" b="1" dirty="0">
              <a:solidFill>
                <a:srgbClr val="00B0F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1520" y="2552710"/>
            <a:ext cx="8640960" cy="0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softEdge">
            <a:bevelT w="12700"/>
            <a:bevelB w="12700"/>
            <a:contourClr>
              <a:srgbClr val="C0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48"/>
          <p:cNvSpPr txBox="1"/>
          <p:nvPr/>
        </p:nvSpPr>
        <p:spPr>
          <a:xfrm>
            <a:off x="5542160" y="2192670"/>
            <a:ext cx="470000" cy="30777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rgbClr val="00B0F0"/>
                </a:solidFill>
              </a:rPr>
              <a:t>July</a:t>
            </a:r>
            <a:endParaRPr lang="da-DK" sz="1400" b="1" dirty="0">
              <a:solidFill>
                <a:srgbClr val="00B0F0"/>
              </a:solidFill>
            </a:endParaRPr>
          </a:p>
        </p:txBody>
      </p:sp>
      <p:sp>
        <p:nvSpPr>
          <p:cNvPr id="13" name="Tekstboks 50"/>
          <p:cNvSpPr txBox="1"/>
          <p:nvPr/>
        </p:nvSpPr>
        <p:spPr>
          <a:xfrm>
            <a:off x="2836249" y="2192670"/>
            <a:ext cx="511615" cy="30777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rgbClr val="00B0F0"/>
                </a:solidFill>
              </a:rPr>
              <a:t>May</a:t>
            </a:r>
            <a:endParaRPr lang="da-DK" sz="1400" b="1" dirty="0">
              <a:solidFill>
                <a:srgbClr val="00B0F0"/>
              </a:solidFill>
            </a:endParaRPr>
          </a:p>
        </p:txBody>
      </p:sp>
      <p:sp>
        <p:nvSpPr>
          <p:cNvPr id="14" name="Tekstboks 51"/>
          <p:cNvSpPr txBox="1"/>
          <p:nvPr/>
        </p:nvSpPr>
        <p:spPr>
          <a:xfrm>
            <a:off x="1579988" y="2192670"/>
            <a:ext cx="543740" cy="30777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rgbClr val="00B0F0"/>
                </a:solidFill>
              </a:rPr>
              <a:t>April</a:t>
            </a:r>
            <a:endParaRPr lang="da-DK" sz="1400" b="1" dirty="0">
              <a:solidFill>
                <a:srgbClr val="00B0F0"/>
              </a:solidFill>
            </a:endParaRPr>
          </a:p>
        </p:txBody>
      </p:sp>
      <p:sp>
        <p:nvSpPr>
          <p:cNvPr id="15" name="Tekstboks 52"/>
          <p:cNvSpPr txBox="1"/>
          <p:nvPr/>
        </p:nvSpPr>
        <p:spPr>
          <a:xfrm>
            <a:off x="452613" y="2192670"/>
            <a:ext cx="663003" cy="30777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rgbClr val="00B0F0"/>
                </a:solidFill>
              </a:rPr>
              <a:t>March</a:t>
            </a:r>
            <a:endParaRPr lang="da-DK" sz="1400" b="1" dirty="0">
              <a:solidFill>
                <a:srgbClr val="00B0F0"/>
              </a:solidFill>
            </a:endParaRPr>
          </a:p>
        </p:txBody>
      </p:sp>
      <p:sp>
        <p:nvSpPr>
          <p:cNvPr id="16" name="Tekstboks 53"/>
          <p:cNvSpPr txBox="1"/>
          <p:nvPr/>
        </p:nvSpPr>
        <p:spPr>
          <a:xfrm>
            <a:off x="4194718" y="2192670"/>
            <a:ext cx="521298" cy="30777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rgbClr val="00B0F0"/>
                </a:solidFill>
              </a:rPr>
              <a:t>June</a:t>
            </a:r>
            <a:endParaRPr lang="da-DK" sz="1400" b="1" dirty="0">
              <a:solidFill>
                <a:srgbClr val="00B0F0"/>
              </a:solidFill>
            </a:endParaRPr>
          </a:p>
        </p:txBody>
      </p:sp>
      <p:grpSp>
        <p:nvGrpSpPr>
          <p:cNvPr id="2" name="Gruppe 28"/>
          <p:cNvGrpSpPr/>
          <p:nvPr/>
        </p:nvGrpSpPr>
        <p:grpSpPr>
          <a:xfrm>
            <a:off x="1240814" y="1507868"/>
            <a:ext cx="5150206" cy="3744782"/>
            <a:chOff x="1006751" y="2115090"/>
            <a:chExt cx="2662329" cy="2437451"/>
          </a:xfrm>
          <a:solidFill>
            <a:schemeClr val="bg1"/>
          </a:solidFill>
        </p:grpSpPr>
        <p:cxnSp>
          <p:nvCxnSpPr>
            <p:cNvPr id="18" name="Lige forbindelse 15"/>
            <p:cNvCxnSpPr/>
            <p:nvPr/>
          </p:nvCxnSpPr>
          <p:spPr>
            <a:xfrm rot="5400000">
              <a:off x="433321" y="3321320"/>
              <a:ext cx="2422187" cy="9728"/>
            </a:xfrm>
            <a:prstGeom prst="lin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forbindelse 17"/>
            <p:cNvCxnSpPr/>
            <p:nvPr/>
          </p:nvCxnSpPr>
          <p:spPr>
            <a:xfrm rot="5400000">
              <a:off x="-199479" y="3336584"/>
              <a:ext cx="2422187" cy="9728"/>
            </a:xfrm>
            <a:prstGeom prst="lin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ge forbindelse 18"/>
            <p:cNvCxnSpPr/>
            <p:nvPr/>
          </p:nvCxnSpPr>
          <p:spPr>
            <a:xfrm rot="5400000">
              <a:off x="1745874" y="3336584"/>
              <a:ext cx="2422187" cy="9728"/>
            </a:xfrm>
            <a:prstGeom prst="lin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forbindelse 19"/>
            <p:cNvCxnSpPr/>
            <p:nvPr/>
          </p:nvCxnSpPr>
          <p:spPr>
            <a:xfrm rot="5400000">
              <a:off x="1075850" y="3336584"/>
              <a:ext cx="2422187" cy="9728"/>
            </a:xfrm>
            <a:prstGeom prst="lin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ge forbindelse 20"/>
            <p:cNvCxnSpPr/>
            <p:nvPr/>
          </p:nvCxnSpPr>
          <p:spPr>
            <a:xfrm rot="5400000">
              <a:off x="2453122" y="3336584"/>
              <a:ext cx="2422187" cy="9728"/>
            </a:xfrm>
            <a:prstGeom prst="lin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Isosceles Triangle 22"/>
          <p:cNvSpPr/>
          <p:nvPr/>
        </p:nvSpPr>
        <p:spPr>
          <a:xfrm>
            <a:off x="107504" y="3057009"/>
            <a:ext cx="382689" cy="360040"/>
          </a:xfrm>
          <a:prstGeom prst="triangle">
            <a:avLst/>
          </a:prstGeom>
          <a:solidFill>
            <a:srgbClr val="ABEF3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Isosceles Triangle 23"/>
          <p:cNvSpPr/>
          <p:nvPr/>
        </p:nvSpPr>
        <p:spPr>
          <a:xfrm>
            <a:off x="2893167" y="4509120"/>
            <a:ext cx="382689" cy="360040"/>
          </a:xfrm>
          <a:prstGeom prst="triangle">
            <a:avLst/>
          </a:prstGeom>
          <a:solidFill>
            <a:srgbClr val="93CDDD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Isosceles Triangle 24"/>
          <p:cNvSpPr/>
          <p:nvPr/>
        </p:nvSpPr>
        <p:spPr>
          <a:xfrm>
            <a:off x="2581609" y="3707045"/>
            <a:ext cx="382689" cy="360040"/>
          </a:xfrm>
          <a:prstGeom prst="triangle">
            <a:avLst/>
          </a:prstGeom>
          <a:solidFill>
            <a:srgbClr val="93CDDD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kstboks 48"/>
          <p:cNvSpPr txBox="1"/>
          <p:nvPr/>
        </p:nvSpPr>
        <p:spPr>
          <a:xfrm>
            <a:off x="6905502" y="2189692"/>
            <a:ext cx="474810" cy="30777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rgbClr val="00B0F0"/>
                </a:solidFill>
              </a:rPr>
              <a:t>Aug</a:t>
            </a:r>
            <a:endParaRPr lang="da-DK" sz="1400" b="1" dirty="0">
              <a:solidFill>
                <a:srgbClr val="00B0F0"/>
              </a:solidFill>
            </a:endParaRPr>
          </a:p>
        </p:txBody>
      </p:sp>
      <p:sp>
        <p:nvSpPr>
          <p:cNvPr id="28" name="Tekstboks 48"/>
          <p:cNvSpPr txBox="1"/>
          <p:nvPr/>
        </p:nvSpPr>
        <p:spPr>
          <a:xfrm>
            <a:off x="8100392" y="2189693"/>
            <a:ext cx="455574" cy="30777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rgbClr val="00B0F0"/>
                </a:solidFill>
              </a:rPr>
              <a:t>Sep</a:t>
            </a:r>
            <a:endParaRPr lang="da-DK" sz="1400" b="1" dirty="0">
              <a:solidFill>
                <a:srgbClr val="00B0F0"/>
              </a:solidFill>
            </a:endParaRPr>
          </a:p>
        </p:txBody>
      </p:sp>
      <p:cxnSp>
        <p:nvCxnSpPr>
          <p:cNvPr id="29" name="Lige forbindelse 18"/>
          <p:cNvCxnSpPr/>
          <p:nvPr/>
        </p:nvCxnSpPr>
        <p:spPr>
          <a:xfrm rot="5400000">
            <a:off x="5889096" y="3408048"/>
            <a:ext cx="3721331" cy="18819"/>
          </a:xfrm>
          <a:prstGeom prst="lin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>
            <a:off x="7891262" y="3057009"/>
            <a:ext cx="382689" cy="360040"/>
          </a:xfrm>
          <a:prstGeom prst="triangle">
            <a:avLst/>
          </a:prstGeom>
          <a:solidFill>
            <a:srgbClr val="93CDDD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8256171" y="3049681"/>
            <a:ext cx="852333" cy="1958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IE" sz="800" dirty="0" smtClean="0"/>
              <a:t>Milestone</a:t>
            </a:r>
            <a:endParaRPr lang="en-IE" sz="800" dirty="0"/>
          </a:p>
        </p:txBody>
      </p:sp>
      <p:sp>
        <p:nvSpPr>
          <p:cNvPr id="32" name="Isosceles Triangle 31"/>
          <p:cNvSpPr/>
          <p:nvPr/>
        </p:nvSpPr>
        <p:spPr>
          <a:xfrm>
            <a:off x="5004048" y="2996952"/>
            <a:ext cx="382689" cy="360040"/>
          </a:xfrm>
          <a:prstGeom prst="triangle">
            <a:avLst/>
          </a:prstGeom>
          <a:solidFill>
            <a:srgbClr val="93CDDD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TextBox 32"/>
          <p:cNvSpPr txBox="1"/>
          <p:nvPr/>
        </p:nvSpPr>
        <p:spPr>
          <a:xfrm>
            <a:off x="5323113" y="3059645"/>
            <a:ext cx="852333" cy="1958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IE" sz="800" dirty="0" smtClean="0"/>
              <a:t>Milestone</a:t>
            </a:r>
            <a:endParaRPr lang="en-IE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467544" y="3068960"/>
            <a:ext cx="852333" cy="1958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IE" sz="800" dirty="0" smtClean="0"/>
              <a:t>Milestone</a:t>
            </a:r>
            <a:endParaRPr lang="en-IE" sz="800" dirty="0"/>
          </a:p>
        </p:txBody>
      </p:sp>
      <p:sp>
        <p:nvSpPr>
          <p:cNvPr id="39" name="Tekstboks 77"/>
          <p:cNvSpPr txBox="1"/>
          <p:nvPr/>
        </p:nvSpPr>
        <p:spPr>
          <a:xfrm>
            <a:off x="637841" y="5499164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dirty="0" smtClean="0"/>
              <a:t>Complete</a:t>
            </a:r>
            <a:endParaRPr lang="da-DK" sz="1100" b="1" dirty="0"/>
          </a:p>
        </p:txBody>
      </p:sp>
      <p:sp>
        <p:nvSpPr>
          <p:cNvPr id="43" name="Tekstboks 82"/>
          <p:cNvSpPr txBox="1"/>
          <p:nvPr/>
        </p:nvSpPr>
        <p:spPr>
          <a:xfrm>
            <a:off x="628316" y="5946839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dirty="0" smtClean="0"/>
              <a:t>On Track</a:t>
            </a:r>
            <a:endParaRPr lang="da-DK" sz="1100" b="1" dirty="0"/>
          </a:p>
        </p:txBody>
      </p:sp>
      <p:sp>
        <p:nvSpPr>
          <p:cNvPr id="47" name="Tekstboks 86"/>
          <p:cNvSpPr txBox="1"/>
          <p:nvPr/>
        </p:nvSpPr>
        <p:spPr>
          <a:xfrm>
            <a:off x="628316" y="6423089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dirty="0" smtClean="0"/>
              <a:t>Delayed</a:t>
            </a:r>
            <a:endParaRPr lang="da-DK" sz="1100" b="1" dirty="0"/>
          </a:p>
        </p:txBody>
      </p:sp>
      <p:sp>
        <p:nvSpPr>
          <p:cNvPr id="48" name="Isosceles Triangle 47"/>
          <p:cNvSpPr/>
          <p:nvPr/>
        </p:nvSpPr>
        <p:spPr>
          <a:xfrm>
            <a:off x="107504" y="5445224"/>
            <a:ext cx="382689" cy="360040"/>
          </a:xfrm>
          <a:prstGeom prst="triangle">
            <a:avLst/>
          </a:prstGeom>
          <a:solidFill>
            <a:srgbClr val="ABEF3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Isosceles Triangle 48"/>
          <p:cNvSpPr/>
          <p:nvPr/>
        </p:nvSpPr>
        <p:spPr>
          <a:xfrm>
            <a:off x="107504" y="5897624"/>
            <a:ext cx="382689" cy="360040"/>
          </a:xfrm>
          <a:prstGeom prst="triangle">
            <a:avLst/>
          </a:prstGeom>
          <a:solidFill>
            <a:srgbClr val="93CDDD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Isosceles Triangle 49"/>
          <p:cNvSpPr/>
          <p:nvPr/>
        </p:nvSpPr>
        <p:spPr>
          <a:xfrm>
            <a:off x="118232" y="6373874"/>
            <a:ext cx="382689" cy="360040"/>
          </a:xfrm>
          <a:prstGeom prst="triangle">
            <a:avLst/>
          </a:prstGeom>
          <a:solidFill>
            <a:srgbClr val="FF00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TextBox 50"/>
          <p:cNvSpPr txBox="1"/>
          <p:nvPr/>
        </p:nvSpPr>
        <p:spPr>
          <a:xfrm>
            <a:off x="2555775" y="4067085"/>
            <a:ext cx="833535" cy="1958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IE" sz="800" dirty="0" smtClean="0"/>
              <a:t>Milestone</a:t>
            </a:r>
            <a:endParaRPr lang="en-IE" sz="800" dirty="0"/>
          </a:p>
        </p:txBody>
      </p:sp>
      <p:sp>
        <p:nvSpPr>
          <p:cNvPr id="37" name="Isosceles Triangle 36"/>
          <p:cNvSpPr/>
          <p:nvPr/>
        </p:nvSpPr>
        <p:spPr>
          <a:xfrm>
            <a:off x="5501538" y="3573016"/>
            <a:ext cx="382689" cy="360040"/>
          </a:xfrm>
          <a:prstGeom prst="triangle">
            <a:avLst/>
          </a:prstGeom>
          <a:solidFill>
            <a:srgbClr val="93CDDD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TextBox 37"/>
          <p:cNvSpPr txBox="1"/>
          <p:nvPr/>
        </p:nvSpPr>
        <p:spPr>
          <a:xfrm>
            <a:off x="5870582" y="3573016"/>
            <a:ext cx="861658" cy="1958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IE" sz="800" dirty="0" smtClean="0"/>
              <a:t>Milestone</a:t>
            </a:r>
            <a:endParaRPr lang="en-IE" sz="800" dirty="0"/>
          </a:p>
        </p:txBody>
      </p:sp>
      <p:sp>
        <p:nvSpPr>
          <p:cNvPr id="40" name="Isosceles Triangle 39"/>
          <p:cNvSpPr/>
          <p:nvPr/>
        </p:nvSpPr>
        <p:spPr>
          <a:xfrm>
            <a:off x="5524400" y="4221088"/>
            <a:ext cx="382689" cy="360040"/>
          </a:xfrm>
          <a:prstGeom prst="triangle">
            <a:avLst/>
          </a:prstGeom>
          <a:solidFill>
            <a:srgbClr val="93CDDD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TextBox 40"/>
          <p:cNvSpPr txBox="1"/>
          <p:nvPr/>
        </p:nvSpPr>
        <p:spPr>
          <a:xfrm>
            <a:off x="5870582" y="4221088"/>
            <a:ext cx="861658" cy="1958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IE" sz="800" dirty="0" smtClean="0"/>
              <a:t>Milestone</a:t>
            </a:r>
            <a:endParaRPr lang="en-IE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2840466" y="4859173"/>
            <a:ext cx="723422" cy="1958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IE" sz="800" dirty="0" smtClean="0"/>
              <a:t>Milestone</a:t>
            </a:r>
            <a:endParaRPr lang="en-IE" sz="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48807" y="2132856"/>
            <a:ext cx="0" cy="720080"/>
          </a:xfrm>
          <a:prstGeom prst="line">
            <a:avLst/>
          </a:prstGeom>
          <a:ln w="19050">
            <a:solidFill>
              <a:srgbClr val="FF0000">
                <a:alpha val="45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36096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53607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75512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32240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80312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411216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67944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6016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084511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771800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389311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60375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547664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65175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36239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3528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41039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485111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100392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789911" y="2132856"/>
            <a:ext cx="0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Isosceles Triangle 71"/>
          <p:cNvSpPr/>
          <p:nvPr/>
        </p:nvSpPr>
        <p:spPr>
          <a:xfrm>
            <a:off x="3901279" y="2996952"/>
            <a:ext cx="382689" cy="360040"/>
          </a:xfrm>
          <a:prstGeom prst="triangle">
            <a:avLst/>
          </a:prstGeom>
          <a:solidFill>
            <a:srgbClr val="93CDDD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TextBox 72"/>
          <p:cNvSpPr txBox="1"/>
          <p:nvPr/>
        </p:nvSpPr>
        <p:spPr>
          <a:xfrm>
            <a:off x="3779912" y="3368943"/>
            <a:ext cx="852333" cy="1958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IE" sz="800" dirty="0" smtClean="0"/>
              <a:t>Milestone</a:t>
            </a:r>
            <a:endParaRPr lang="en-IE" sz="800" dirty="0"/>
          </a:p>
        </p:txBody>
      </p:sp>
      <p:sp>
        <p:nvSpPr>
          <p:cNvPr id="74" name="Isosceles Triangle 73"/>
          <p:cNvSpPr/>
          <p:nvPr/>
        </p:nvSpPr>
        <p:spPr>
          <a:xfrm>
            <a:off x="259904" y="3551078"/>
            <a:ext cx="382689" cy="360040"/>
          </a:xfrm>
          <a:prstGeom prst="triangle">
            <a:avLst/>
          </a:prstGeom>
          <a:solidFill>
            <a:srgbClr val="ABEF3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TextBox 74"/>
          <p:cNvSpPr txBox="1"/>
          <p:nvPr/>
        </p:nvSpPr>
        <p:spPr>
          <a:xfrm>
            <a:off x="619945" y="3563029"/>
            <a:ext cx="669130" cy="1958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IE" sz="800" dirty="0" smtClean="0"/>
              <a:t>Milestone</a:t>
            </a:r>
            <a:endParaRPr lang="en-IE" sz="800" dirty="0"/>
          </a:p>
        </p:txBody>
      </p:sp>
      <p:sp>
        <p:nvSpPr>
          <p:cNvPr id="76" name="Isosceles Triangle 75"/>
          <p:cNvSpPr/>
          <p:nvPr/>
        </p:nvSpPr>
        <p:spPr>
          <a:xfrm>
            <a:off x="2002729" y="3039043"/>
            <a:ext cx="382689" cy="360040"/>
          </a:xfrm>
          <a:prstGeom prst="triangle">
            <a:avLst/>
          </a:prstGeom>
          <a:solidFill>
            <a:srgbClr val="ABEF3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TextBox 76"/>
          <p:cNvSpPr txBox="1"/>
          <p:nvPr/>
        </p:nvSpPr>
        <p:spPr>
          <a:xfrm>
            <a:off x="1835696" y="3398108"/>
            <a:ext cx="648072" cy="1958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IE" sz="800" dirty="0" smtClean="0"/>
              <a:t>Milestone</a:t>
            </a:r>
            <a:endParaRPr lang="en-IE" sz="800" dirty="0"/>
          </a:p>
        </p:txBody>
      </p:sp>
      <p:sp>
        <p:nvSpPr>
          <p:cNvPr id="78" name="Isosceles Triangle 77"/>
          <p:cNvSpPr/>
          <p:nvPr/>
        </p:nvSpPr>
        <p:spPr>
          <a:xfrm>
            <a:off x="2605850" y="2996952"/>
            <a:ext cx="382689" cy="360040"/>
          </a:xfrm>
          <a:prstGeom prst="triangle">
            <a:avLst/>
          </a:prstGeom>
          <a:solidFill>
            <a:srgbClr val="93CDDD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TextBox 78"/>
          <p:cNvSpPr txBox="1"/>
          <p:nvPr/>
        </p:nvSpPr>
        <p:spPr>
          <a:xfrm>
            <a:off x="2555776" y="3368097"/>
            <a:ext cx="888336" cy="1958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IE" sz="800" dirty="0" smtClean="0"/>
              <a:t>Milestone</a:t>
            </a:r>
            <a:endParaRPr lang="en-IE" sz="8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323528" y="2132856"/>
            <a:ext cx="0" cy="720080"/>
          </a:xfrm>
          <a:prstGeom prst="line">
            <a:avLst/>
          </a:prstGeom>
          <a:ln w="19050">
            <a:solidFill>
              <a:srgbClr val="FF0000">
                <a:alpha val="45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3691334"/>
      </p:ext>
    </p:extLst>
  </p:cSld>
  <p:clrMapOvr>
    <a:masterClrMapping/>
  </p:clrMapOvr>
</p:sld>
</file>

<file path=ppt/theme/theme1.xml><?xml version="1.0" encoding="utf-8"?>
<a:theme xmlns:a="http://schemas.openxmlformats.org/drawingml/2006/main" name="H6868-RCSI-PowerPoint-Template_Corpor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H6868-RCSI-PowerPoint-Template_Corporate</Template>
  <TotalTime>12</TotalTime>
  <Words>47</Words>
  <Application>Microsoft Office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H6868-RCSI-PowerPoint-Template_Corporate</vt:lpstr>
      <vt:lpstr>Slide 1</vt:lpstr>
      <vt:lpstr>Slide 2</vt:lpstr>
    </vt:vector>
  </TitlesOfParts>
  <Company>The Royal College of Surgeons in Ireland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maevefallon</dc:creator>
  <cp:lastModifiedBy>maevefallon</cp:lastModifiedBy>
  <cp:revision>5</cp:revision>
  <dcterms:created xsi:type="dcterms:W3CDTF">2013-10-22T00:57:58Z</dcterms:created>
  <dcterms:modified xsi:type="dcterms:W3CDTF">2013-10-22T01:18:28Z</dcterms:modified>
</cp:coreProperties>
</file>