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I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1937"/>
    <a:srgbClr val="FF1937"/>
    <a:srgbClr val="E1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PCover_0509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/>
          <p:cNvSpPr txBox="1">
            <a:spLocks/>
          </p:cNvSpPr>
          <p:nvPr userDrawn="1"/>
        </p:nvSpPr>
        <p:spPr bwMode="auto">
          <a:xfrm>
            <a:off x="2489200" y="4567238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E11937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800" cap="all" baseline="0" dirty="0" smtClean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3"/>
          </p:nvPr>
        </p:nvSpPr>
        <p:spPr bwMode="auto">
          <a:xfrm>
            <a:off x="2489200" y="5414963"/>
            <a:ext cx="48593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4787900" y="144463"/>
            <a:ext cx="4197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IE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RCSI</a:t>
            </a:r>
            <a:r>
              <a:rPr lang="en-IE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Royal College of Surgeons in Ireland 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Coláiste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Ríoga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Máinleá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Éirinn</a:t>
            </a:r>
            <a:endParaRPr lang="en-IE" altLang="en-US" sz="9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8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38FAD-A887-4F10-97A3-F39C3F06675E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E9645-A4DE-44A7-B43C-078DB95F013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80540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E11937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B7D9B-5344-436D-8AC3-D47F851DDFE0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ABE3-604A-4458-BDCE-ED5D8B5E0E7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80102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E11937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11937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7E13E-85E2-4928-86F2-BE3B44BAC78E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F632-048B-4087-83BB-721C32C5269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573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119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9A16B-C121-48F0-9D24-914DF2A5E86C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046C-9B90-4FD8-8EBD-8BF2D6B7CF0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66596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55C49-531E-49F9-ABD0-7E8919B5A2EA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D1DAD-74FC-47B9-B30F-BCA360CCC79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3877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7C961-39B5-45F7-9FF8-B44E2797DA68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0051B-BD33-418E-AAC5-398BD0AD812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0395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A74B5-0B25-4271-AFC9-D0B4D31D55BE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FBFA1-3EB3-4544-8309-4D46010A7D7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247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07695-6D03-49D4-AB51-47A0ABFB7AB7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52402-9329-415E-99DC-CDE1CE77F6D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98404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E11937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68406-894B-4CAF-8F57-80EF8AAD1AAC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2A01D-ED0E-4E52-92E9-9C44CEB6A4A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28066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FF59C-8C56-4F27-9D82-39AF452674A5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5E5C-D3D1-4654-9F2C-434E88C28A5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54848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6868 RCSI PowerPoint_Follow on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FFAF4A-293D-44A6-987B-190947403E65}" type="datetime1">
              <a:rPr lang="en-IE" altLang="en-US"/>
              <a:pPr/>
              <a:t>18/02/2014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95137E5-102B-4908-BBD5-30C2CEF36395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E11937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E11923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PCover_0509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576513" y="4706938"/>
            <a:ext cx="58896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&lt;Project Name&gt;</a:t>
            </a:r>
            <a:endParaRPr lang="en-IE" altLang="en-US" dirty="0">
              <a:solidFill>
                <a:schemeClr val="bg1"/>
              </a:solidFill>
              <a:latin typeface="Arial-BoldMT" charset="0"/>
            </a:endParaRPr>
          </a:p>
          <a:p>
            <a:r>
              <a:rPr lang="en-IE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Status Report</a:t>
            </a:r>
          </a:p>
          <a:p>
            <a:r>
              <a:rPr lang="en-IE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&lt;date&gt;</a:t>
            </a:r>
            <a:endParaRPr lang="en-IE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87900" y="144463"/>
            <a:ext cx="4197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IE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RCSI</a:t>
            </a:r>
            <a:r>
              <a:rPr lang="en-IE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Royal College of Surgeons in Ireland 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Coláiste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Ríoga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Máinleá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Éirinn</a:t>
            </a:r>
            <a:endParaRPr lang="en-IE" altLang="en-US" sz="9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Agenda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0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dirty="0" smtClean="0">
                <a:latin typeface="Calibri" pitchFamily="34" charset="0"/>
              </a:rPr>
              <a:t>Recent Progress </a:t>
            </a:r>
            <a:r>
              <a:rPr lang="en-IE" dirty="0" smtClean="0">
                <a:latin typeface="Calibri" pitchFamily="34" charset="0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alibri" pitchFamily="34" charset="0"/>
              </a:rPr>
              <a:t>Deliverable </a:t>
            </a:r>
            <a:r>
              <a:rPr lang="en-IE" dirty="0" smtClean="0">
                <a:latin typeface="Calibri" pitchFamily="34" charset="0"/>
              </a:rPr>
              <a:t>Status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alibri" pitchFamily="34" charset="0"/>
              </a:rPr>
              <a:t>Delivery </a:t>
            </a:r>
            <a:r>
              <a:rPr lang="en-IE" dirty="0" smtClean="0">
                <a:latin typeface="Calibri" pitchFamily="34" charset="0"/>
              </a:rPr>
              <a:t>Schedule</a:t>
            </a:r>
            <a:endParaRPr lang="en-IE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IE" dirty="0" smtClean="0">
                <a:latin typeface="Calibri" pitchFamily="34" charset="0"/>
              </a:rPr>
              <a:t>Milestone </a:t>
            </a:r>
            <a:r>
              <a:rPr lang="en-IE" dirty="0" smtClean="0">
                <a:latin typeface="Calibri" pitchFamily="34" charset="0"/>
              </a:rPr>
              <a:t>Tracker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alibri" pitchFamily="34" charset="0"/>
              </a:rPr>
              <a:t>RAID</a:t>
            </a:r>
            <a:endParaRPr lang="en-IE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IE" dirty="0" smtClean="0">
                <a:latin typeface="Calibri" pitchFamily="34" charset="0"/>
              </a:rPr>
              <a:t>Action Log</a:t>
            </a:r>
            <a:endParaRPr lang="en-IE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06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Recent Progress Summary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05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77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Deliverable Status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05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77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Delivery Schedule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05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77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Milestone Tracker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05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77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RAID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05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77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Action Log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05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56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6868-RCSI-PowerPoint-Template_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H6868-RCSI-PowerPoint-Template_Corporate</Template>
  <TotalTime>4</TotalTime>
  <Words>47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H6868-RCSI-PowerPoint-Template_Corporate</vt:lpstr>
      <vt:lpstr>PowerPoint Presentation</vt:lpstr>
      <vt:lpstr>Agenda</vt:lpstr>
      <vt:lpstr>Recent Progress Summary</vt:lpstr>
      <vt:lpstr>Deliverable Status</vt:lpstr>
      <vt:lpstr>Delivery Schedule</vt:lpstr>
      <vt:lpstr>Milestone Tracker</vt:lpstr>
      <vt:lpstr>RAID</vt:lpstr>
      <vt:lpstr>Action Log</vt:lpstr>
    </vt:vector>
  </TitlesOfParts>
  <Company>The Royal College of Surgeons in Ireland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maevefallon</dc:creator>
  <cp:lastModifiedBy>rw7</cp:lastModifiedBy>
  <cp:revision>3</cp:revision>
  <dcterms:created xsi:type="dcterms:W3CDTF">2013-10-22T00:57:58Z</dcterms:created>
  <dcterms:modified xsi:type="dcterms:W3CDTF">2014-02-18T18:30:05Z</dcterms:modified>
</cp:coreProperties>
</file>